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76" r:id="rId5"/>
    <p:sldId id="266" r:id="rId6"/>
    <p:sldId id="275" r:id="rId7"/>
    <p:sldId id="265" r:id="rId8"/>
    <p:sldId id="264" r:id="rId9"/>
    <p:sldId id="263" r:id="rId10"/>
    <p:sldId id="262" r:id="rId11"/>
    <p:sldId id="267" r:id="rId12"/>
    <p:sldId id="283" r:id="rId13"/>
    <p:sldId id="258" r:id="rId14"/>
    <p:sldId id="281" r:id="rId15"/>
    <p:sldId id="271" r:id="rId16"/>
    <p:sldId id="282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F35"/>
    <a:srgbClr val="003300"/>
    <a:srgbClr val="003366"/>
    <a:srgbClr val="3366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2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25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9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8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76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8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7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61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2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3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9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060F6-AA82-4D76-BE5C-9B786A9B1CAD}" type="datetimeFigureOut">
              <a:rPr lang="ru-RU" smtClean="0"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80E56-D5E3-4610-80C2-24E94C600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9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Новая папка\image_5a390121d78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9483534" flipV="1">
            <a:off x="468689" y="1031514"/>
            <a:ext cx="3796074" cy="1323439"/>
          </a:xfrm>
          <a:prstGeom prst="rect">
            <a:avLst/>
          </a:prstGeom>
          <a:solidFill>
            <a:schemeClr val="bg1"/>
          </a:solidFill>
          <a:ln w="25400"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Прогулка по зимнему лесу.</a:t>
            </a:r>
            <a:endParaRPr lang="ru-RU" sz="4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5157192"/>
            <a:ext cx="432048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Автор-составитель: </a:t>
            </a:r>
            <a:endPara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высшей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 Белоусова Л.Г.</a:t>
            </a:r>
          </a:p>
        </p:txBody>
      </p:sp>
    </p:spTree>
    <p:extLst>
      <p:ext uri="{BB962C8B-B14F-4D97-AF65-F5344CB8AC3E}">
        <p14:creationId xmlns:p14="http://schemas.microsoft.com/office/powerpoint/2010/main" val="588470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D1F35"/>
                </a:solidFill>
              </a:rPr>
              <a:t/>
            </a:r>
            <a:br>
              <a:rPr lang="ru-RU" dirty="0">
                <a:solidFill>
                  <a:srgbClr val="0D1F35"/>
                </a:solidFill>
              </a:rPr>
            </a:br>
            <a:endParaRPr lang="ru-RU" dirty="0">
              <a:solidFill>
                <a:srgbClr val="0D1F35"/>
              </a:solidFill>
            </a:endParaRPr>
          </a:p>
        </p:txBody>
      </p:sp>
      <p:pic>
        <p:nvPicPr>
          <p:cNvPr id="5122" name="Picture 2" descr="D:\Мои документы\1489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Спит под сугробом крепким сном косолапый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медведь.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Почему он спит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?(</a:t>
            </a:r>
            <a:r>
              <a:rPr lang="ru-RU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нет еды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37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зи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0" y="59380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 всех зверей есть свой дом. </a:t>
            </a:r>
          </a:p>
        </p:txBody>
      </p:sp>
    </p:spTree>
    <p:extLst>
      <p:ext uri="{BB962C8B-B14F-4D97-AF65-F5344CB8AC3E}">
        <p14:creationId xmlns:p14="http://schemas.microsoft.com/office/powerpoint/2010/main" val="628931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549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А у зайца дома нет. </a:t>
            </a:r>
            <a:endParaRPr lang="ru-RU" sz="2400" b="1" dirty="0">
              <a:solidFill>
                <a:srgbClr val="0D1F3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Поменял он серую </a:t>
            </a:r>
            <a:r>
              <a:rPr lang="ru-RU" sz="24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шубку на белую. </a:t>
            </a:r>
            <a:endParaRPr lang="ru-RU" sz="2400" b="1" dirty="0" smtClean="0">
              <a:solidFill>
                <a:srgbClr val="0D1F3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4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зачем</a:t>
            </a:r>
            <a:r>
              <a:rPr lang="ru-RU" sz="24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24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Чтобы от хищников прятаться, он так маскируется) </a:t>
            </a:r>
            <a:endParaRPr lang="ru-RU" sz="2000" b="1" dirty="0">
              <a:solidFill>
                <a:srgbClr val="0D1F3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D1F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8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ументы\KuKgAMWyD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0" y="587727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Сидит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он под ёлкой в сугробе. </a:t>
            </a:r>
            <a:b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Тепло ему под пушистым снегом.</a:t>
            </a:r>
          </a:p>
        </p:txBody>
      </p:sp>
    </p:spTree>
    <p:extLst>
      <p:ext uri="{BB962C8B-B14F-4D97-AF65-F5344CB8AC3E}">
        <p14:creationId xmlns:p14="http://schemas.microsoft.com/office/powerpoint/2010/main" val="196719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"/>
            <a:ext cx="90364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Какие в лесу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бывают ёлки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(высокие и низкие, хвойные и смолистые,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зелёные,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пушистые, серебристые, пахучие и ещё колючие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177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283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Предлагаю нарисовать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зайчика ёлочки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большие и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маленькие, чтобы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было ему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где спрятаться.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D:\Мои документы\s12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9114"/>
            <a:ext cx="4670884" cy="64702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tmpyGX4M5_project_c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1585545"/>
            <a:ext cx="3672408" cy="42484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8" y="260648"/>
            <a:ext cx="8676456" cy="6363326"/>
          </a:xfrm>
          <a:prstGeom prst="rect">
            <a:avLst/>
          </a:prstGeom>
          <a:noFill/>
          <a:ln w="2540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98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документы\Фото Зима Животные\fonstola.ru-85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5805262"/>
            <a:ext cx="9144000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Автор-составитель: Педагог дополнительного образования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 Белоусова Л.Г.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626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Новая папка\s1200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179512" y="5620014"/>
            <a:ext cx="87129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8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Прогуляемся </a:t>
            </a:r>
            <a:r>
              <a:rPr lang="ru-RU" sz="28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по зимнему лесу?</a:t>
            </a:r>
            <a:br>
              <a:rPr lang="ru-RU" sz="28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D1F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0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ДОУ 2017-2018 уч год Всё\Создание НОД\Фото Зима\во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5172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зимой в лесу.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Намела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метель сугробы высокие.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Припорошил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снегопад веточки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берёз, рябин,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сосен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ёлочек. </a:t>
            </a:r>
          </a:p>
        </p:txBody>
      </p:sp>
    </p:spTree>
    <p:extLst>
      <p:ext uri="{BB962C8B-B14F-4D97-AF65-F5344CB8AC3E}">
        <p14:creationId xmlns:p14="http://schemas.microsoft.com/office/powerpoint/2010/main" val="209427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документы\gallery_45350_72_383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0" y="582965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Выглядывает декабрьское солнышко, искрится снежок. </a:t>
            </a:r>
            <a:endParaRPr lang="ru-RU" sz="24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Какой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лесу свежий воздух! </a:t>
            </a:r>
          </a:p>
        </p:txBody>
      </p:sp>
    </p:spTree>
    <p:extLst>
      <p:ext uri="{BB962C8B-B14F-4D97-AF65-F5344CB8AC3E}">
        <p14:creationId xmlns:p14="http://schemas.microsoft.com/office/powerpoint/2010/main" val="244663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2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ru-RU" sz="22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, что это? Падает снег с еловой </a:t>
            </a:r>
            <a:r>
              <a:rPr lang="ru-RU" sz="22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ветки. </a:t>
            </a:r>
            <a:br>
              <a:rPr lang="ru-RU" sz="22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Сорвала </a:t>
            </a:r>
            <a:r>
              <a:rPr lang="ru-RU" sz="22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шишку и лакомится шустрая </a:t>
            </a:r>
            <a:r>
              <a:rPr lang="ru-RU" sz="2200" b="1" dirty="0" smtClean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>белка.</a:t>
            </a:r>
            <a:r>
              <a:rPr lang="ru-RU" sz="22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D1F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0D1F35"/>
                </a:solidFill>
              </a:rPr>
              <a:t/>
            </a:r>
            <a:br>
              <a:rPr lang="ru-RU" sz="2200" dirty="0">
                <a:solidFill>
                  <a:srgbClr val="0D1F35"/>
                </a:solidFill>
              </a:rPr>
            </a:br>
            <a:endParaRPr lang="ru-RU" sz="2200" dirty="0">
              <a:solidFill>
                <a:srgbClr val="0D1F35"/>
              </a:solidFill>
            </a:endParaRPr>
          </a:p>
        </p:txBody>
      </p:sp>
      <p:pic>
        <p:nvPicPr>
          <p:cNvPr id="1026" name="Picture 2" descr="D:\Мои документы\Новая папка\суп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5" y="764704"/>
            <a:ext cx="8355989" cy="5760640"/>
          </a:xfrm>
          <a:prstGeom prst="rect">
            <a:avLst/>
          </a:prstGeom>
          <a:noFill/>
          <a:ln w="25400">
            <a:solidFill>
              <a:srgbClr val="0D1F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7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post-6195-1524162301-5ad8defddcd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19898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называется дом у белки? </a:t>
            </a:r>
          </a:p>
        </p:txBody>
      </p:sp>
    </p:spTree>
    <p:extLst>
      <p:ext uri="{BB962C8B-B14F-4D97-AF65-F5344CB8AC3E}">
        <p14:creationId xmlns:p14="http://schemas.microsoft.com/office/powerpoint/2010/main" val="338115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Мои документы\655315_gallery.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877272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Вдалеке промелькнула </a:t>
            </a:r>
            <a:r>
              <a:rPr lang="ru-RU" sz="2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рыжая плутовка </a:t>
            </a:r>
            <a:r>
              <a:rPr lang="ru-RU" sz="24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пушистая </a:t>
            </a: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лиса. </a:t>
            </a:r>
            <a:endParaRPr lang="ru-RU" sz="24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Торопится она в </a:t>
            </a:r>
            <a:r>
              <a:rPr lang="ru-RU" sz="24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свою тёплую ... </a:t>
            </a:r>
            <a: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(норку)</a:t>
            </a:r>
            <a:br>
              <a:rPr lang="ru-RU" sz="2000" b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2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snow_winter_wolf_family_flock_78683_1440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5004048" y="5887290"/>
            <a:ext cx="4139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Ходят, рыщут, что-то ищут серые волки.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называется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их жилище? (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логово)</a:t>
            </a:r>
          </a:p>
        </p:txBody>
      </p:sp>
    </p:spTree>
    <p:extLst>
      <p:ext uri="{BB962C8B-B14F-4D97-AF65-F5344CB8AC3E}">
        <p14:creationId xmlns:p14="http://schemas.microsoft.com/office/powerpoint/2010/main" val="2127290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Стучит по дереву своим крепким клювом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дятел.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Зачем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это делает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ищет жуков и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личинок)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называется дом у дятла? (дупло)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Мои документы\Новая папка\5c6feae37a7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44816" cy="5400600"/>
          </a:xfrm>
          <a:prstGeom prst="rect">
            <a:avLst/>
          </a:prstGeom>
          <a:noFill/>
          <a:ln w="12700">
            <a:solidFill>
              <a:srgbClr val="0D1F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363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203</Words>
  <Application>Microsoft Office PowerPoint</Application>
  <PresentationFormat>Экран (4:3)</PresentationFormat>
  <Paragraphs>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Но, что это? Падает снег с еловой ветки.  Сорвала шишку и лакомится шустрая белка.  </vt:lpstr>
      <vt:lpstr>Презентация PowerPoint</vt:lpstr>
      <vt:lpstr>Презентация PowerPoint</vt:lpstr>
      <vt:lpstr>Презентация PowerPoint</vt:lpstr>
      <vt:lpstr>Стучит по дереву своим крепким клювом дятел.  Зачем он это делает? (ищет жуков и личинок)  Как называется дом у дятла? (дупло)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Ларчик</dc:creator>
  <cp:lastModifiedBy>Ларчик</cp:lastModifiedBy>
  <cp:revision>30</cp:revision>
  <dcterms:created xsi:type="dcterms:W3CDTF">2018-12-03T05:57:36Z</dcterms:created>
  <dcterms:modified xsi:type="dcterms:W3CDTF">2020-02-11T18:48:16Z</dcterms:modified>
</cp:coreProperties>
</file>