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7" r:id="rId15"/>
    <p:sldId id="279" r:id="rId16"/>
    <p:sldId id="282" r:id="rId17"/>
    <p:sldId id="283" r:id="rId18"/>
    <p:sldId id="284" r:id="rId19"/>
    <p:sldId id="280" r:id="rId20"/>
    <p:sldId id="281" r:id="rId21"/>
    <p:sldId id="272" r:id="rId22"/>
    <p:sldId id="268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5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8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8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8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96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6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76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8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72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5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80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9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86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85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9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61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76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8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72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50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93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50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41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03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8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68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56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07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23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4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092" y="188640"/>
            <a:ext cx="8580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«Сказка»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2254" y="2818656"/>
            <a:ext cx="45225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«Волшебница вода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Составила: Новикова Е.Н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6309320"/>
            <a:ext cx="2197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Белокуриха, 2019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88640"/>
            <a:ext cx="25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ea typeface="Calibri"/>
              </a:rPr>
              <a:t>Основной этап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346">
            <a:off x="6632662" y="4081550"/>
            <a:ext cx="2193960" cy="2660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31786"/>
            <a:ext cx="3384376" cy="2287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4013898"/>
            <a:ext cx="319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в твердом состоянии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8" y="1346682"/>
            <a:ext cx="3327980" cy="2723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38" y="940658"/>
            <a:ext cx="2190293" cy="29203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8043"/>
            <a:ext cx="2915816" cy="2569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34" y="752113"/>
            <a:ext cx="2695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«Кораблик»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5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0521"/>
            <a:ext cx="3384376" cy="3553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3138858" cy="450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24" y="1844824"/>
            <a:ext cx="3147814" cy="4197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9403" y="757997"/>
            <a:ext cx="233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Рисуем, читаем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7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605879"/>
            <a:ext cx="187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 и мы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68" y="2132856"/>
            <a:ext cx="5703532" cy="4725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7" y="1081346"/>
            <a:ext cx="3265385" cy="42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260050"/>
            <a:ext cx="297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Водичка, водичка…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07" y="806842"/>
            <a:ext cx="2286000" cy="2809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50" y="806384"/>
            <a:ext cx="1935279" cy="27721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41" y="3799523"/>
            <a:ext cx="3795119" cy="28937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78999"/>
            <a:ext cx="2430016" cy="304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" y="3608695"/>
            <a:ext cx="2286000" cy="304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" y="102044"/>
            <a:ext cx="1961742" cy="3182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946" y="410624"/>
            <a:ext cx="3284985" cy="24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04664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Помощница вода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33" y="3601904"/>
            <a:ext cx="4265467" cy="3163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66360"/>
            <a:ext cx="2347413" cy="2053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16" y="116632"/>
            <a:ext cx="2728724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93377"/>
            <a:ext cx="2880320" cy="2580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3135"/>
            <a:ext cx="2536182" cy="3205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5" y="5206"/>
            <a:ext cx="2567846" cy="34237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78" y="481957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9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76672"/>
            <a:ext cx="3484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любим поливать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7626" y="437626"/>
            <a:ext cx="3501008" cy="2625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0845" y="2028016"/>
            <a:ext cx="4182372" cy="3136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53" y="3933056"/>
            <a:ext cx="3016147" cy="2614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4" y="36004"/>
            <a:ext cx="29430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8936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1"/>
            <a:ext cx="634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 – экспериментальная деятельность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98091"/>
            <a:ext cx="2664296" cy="251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00" y="4862826"/>
            <a:ext cx="2670500" cy="1912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73" y="3834421"/>
            <a:ext cx="4031438" cy="3023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45" y="501241"/>
            <a:ext cx="1136809" cy="1268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99" y="2127199"/>
            <a:ext cx="2051720" cy="2735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094087"/>
            <a:ext cx="2051721" cy="27356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9542"/>
            <a:ext cx="2744203" cy="3279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66" y="886724"/>
            <a:ext cx="1143455" cy="12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9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302" y="332656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36" y="933237"/>
            <a:ext cx="3172364" cy="208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64" y="3140968"/>
            <a:ext cx="3436736" cy="3730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354287"/>
            <a:ext cx="2627784" cy="35037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406090" cy="3208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" y="-24753"/>
            <a:ext cx="2479756" cy="3306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" y="3140968"/>
            <a:ext cx="2755952" cy="36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5" y="188640"/>
            <a:ext cx="385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ea typeface="Calibri"/>
              </a:rPr>
              <a:t>Заключительный этап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771800" y="1023119"/>
            <a:ext cx="282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" y="1484784"/>
            <a:ext cx="4570425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79" y="1490424"/>
            <a:ext cx="3323300" cy="2298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71" y="4097214"/>
            <a:ext cx="5151179" cy="2485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6" y="4097214"/>
            <a:ext cx="3058838" cy="24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6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556792"/>
            <a:ext cx="49936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БЛАГОДАРЮ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ВНИМАНИЕ!!!</a:t>
            </a:r>
            <a:endParaRPr lang="ru-RU" sz="6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5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764704"/>
            <a:ext cx="5742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/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Вы, слыхали о воде?</a:t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Говорят она везде!</a:t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В луже, в море, в океане,</a:t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И в водопроводном кране.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85750"/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Как сосулька замерзает,</a:t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В лес туманом заползает,</a:t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На плите у нас кипит,</a:t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Паром чайника шипит.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85750"/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Без нее нам не умыться,</a:t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Не наесться, не напиться!</a:t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Смею вам я доложить</a:t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Без нее нам не прожить.</a:t>
            </a:r>
            <a:endParaRPr lang="ru-RU" sz="24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626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052736"/>
            <a:ext cx="7632848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Актуальность </a:t>
            </a:r>
            <a:r>
              <a:rPr lang="ru-RU" sz="2800" b="1" i="1" dirty="0" smtClean="0">
                <a:latin typeface="Times New Roman"/>
                <a:ea typeface="Calibri"/>
                <a:cs typeface="Times New Roman"/>
              </a:rPr>
              <a:t>проекта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Детей в возрасте 3-4 лет интересуют явления как живой, так и неживой природы. Наблюдая, беседуя, задавая некоторые вопросы, я заметила, что детям интересна тема «воды». Но они практически ничего не знают про воду. Их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кругозор ограничен только тем, что воду пьют, в ней моются, купаются, стирают. Таким образом важность и необходимость формирования у детей представлений о свойствах, значении воды и отсутствие целенаправленной, систематической работы привели к выбору темы проекта.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720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Цель проекта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создать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условия для формирования у детей 4-5 лет представлений о воде, находящейся в разных состояниях, ее признаках и свойствах 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через опытно – экспериментальную деятельность.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Задачи проекта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способствовать формированию представлений детей о свойствах воды, её состояниях,  значении для живых существ, для здоровья человека, опасных ситуациях с водой;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формировать способность проводить опыты с водой для определения ее свойств;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формировать у детей представления о литературных, художественных и музыкальных произведениях по теме проекта;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-способствовать формированию у детей способности эффективно взаимодействовать друг с другом и взрослым.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720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4444"/>
            <a:ext cx="842493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 Предполагаемый результат:</a:t>
            </a:r>
            <a:endParaRPr lang="ru-RU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Дети: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имеют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представление о свойствах воды, её состояниях,  значении для живых существ, для здоровья человека, опасных ситуациях с водой;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проводят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опыты с водой для определения ее свойств;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имеют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представление о литературных, художественных и музыкальных произведениях по теме проекта;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>
                <a:latin typeface="Times New Roman"/>
                <a:ea typeface="Calibri"/>
                <a:cs typeface="Times New Roman"/>
              </a:rPr>
              <a:t>эффективно </a:t>
            </a:r>
            <a:r>
              <a:rPr lang="ru-RU" sz="2400" smtClean="0">
                <a:latin typeface="Times New Roman"/>
                <a:ea typeface="Calibri"/>
                <a:cs typeface="Times New Roman"/>
              </a:rPr>
              <a:t>взаимодействуют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друг с другом и взрослым.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676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7686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Продукты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проекта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 выставка творческих работ детей (рисунки, аппликации); папки передвижки: «День воды», «Где спряталась вода?», пособие «Рекомендации для родителей «Экспериментируем дома», фотоальбом «В реке, ручейке, океане»; презентация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«Волшебница вода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»,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лэпбук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«Вода»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187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82095"/>
            <a:ext cx="676875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Этапы реализации проекта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Подготовительный этап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Основной этап 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Заключительный этап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122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42493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" marR="508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Подготовительный этап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marL="342900" marR="508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Постановка целей, определение актуальности и значимости проекта.</a:t>
            </a:r>
            <a:endParaRPr lang="ru-RU" sz="1400" dirty="0">
              <a:ea typeface="Calibri"/>
              <a:cs typeface="Times New Roman"/>
            </a:endParaRPr>
          </a:p>
          <a:p>
            <a:pPr marL="342900" marR="508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Подбор наглядно-дидактического материала: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фотографий и иллюстраций воды в ее многообразии, картин: «Кому нужна вода», «Для чего нужна вода», «Водоёмы», «Осторожно! Вода!», «Осторожно, кипяток!»;  художественной литературы: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Э.Мошковская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«Речка», К. И. Чуковский.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Федорино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горе», Б. В.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Заходер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«Кит и Кот», М. Д. Перина «Живая вода», Н. Абрамцева «Сказка о тумане», Л.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Квитко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«Корова в тумане», Н.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Болтачёва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«Сказка о круговороте воды», загадки о воде, песенки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потешки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«Водичка, водичка, умой мое личико»; «Ай, лады, лады, лады»; «Дождик, дождик не дожди!», «Дождик, дождик, пуще!»;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25044"/>
            <a:ext cx="2880320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51360"/>
            <a:ext cx="2421879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3889896"/>
            <a:ext cx="3250704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204" y="260648"/>
            <a:ext cx="8568952" cy="640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дидактических игр: «Эксперты по воде», «Кому нужна вода», «На что похоже облако», «Найди отражение», «Следы»; подвижных игр: «Тучка и капельки»,  «Ручеёк», «На болоте», «Море волнуется», «Солнышко и дождик»; пальчиковых гимнастик: «Дождик капнул на ладошку», «Дождик, дождик, веселей!»; разработка бесед: «Для чего нужна вода», «Где же спряталась вода?»,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«Вода вокруг нас», «Кому нужна вода»,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опасности кушать лед и снег, об опасности находиться вблизи кипящей воды;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презентаций: «Почему вода необходима для нашей жизни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», «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Волшебная вода»; глобуса  для рассматривания;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м/ф «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Фиксики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серия «Лаборатория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»; бумага для оригами «Кораблик»;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материала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для экспериментирования( одежда детей, стаканчики, ложки, трубочки, камни, ракушки, деревянные кубики, металлические детали от конструктора, вода, лед, соль, сахар, молоко, растительное масло, песок и др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.)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3. Разработка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рекомендаций для родителей «Экспериментируем дома», папки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пере-движки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«День воды», «Где спряталась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вода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?».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50800" lvl="0" algn="just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4. Организация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развивающей среды в группе: 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R="50800" lvl="0" algn="just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пополнение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уголка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экспериментирования</a:t>
            </a:r>
          </a:p>
          <a:p>
            <a:pPr marR="50800" lvl="0" algn="just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стаканчики, трубочки, карточки для фиксации 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R="50800" lvl="0" algn="just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результата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др.),иллюстрации на водную 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R="50800" lvl="0" algn="just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тематику,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звуки дождя, моря, водопада и др.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34" y="4557710"/>
            <a:ext cx="1815666" cy="2301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57710"/>
            <a:ext cx="2009775" cy="2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06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536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Пользователь</cp:lastModifiedBy>
  <cp:revision>26</cp:revision>
  <dcterms:created xsi:type="dcterms:W3CDTF">2019-06-24T07:26:45Z</dcterms:created>
  <dcterms:modified xsi:type="dcterms:W3CDTF">2019-09-30T01:41:21Z</dcterms:modified>
</cp:coreProperties>
</file>