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71" r:id="rId7"/>
    <p:sldId id="272" r:id="rId8"/>
    <p:sldId id="273" r:id="rId9"/>
    <p:sldId id="265" r:id="rId10"/>
    <p:sldId id="266" r:id="rId11"/>
    <p:sldId id="267" r:id="rId12"/>
    <p:sldId id="269" r:id="rId13"/>
    <p:sldId id="264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Воспитанник1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9-46D3-BBFA-6C81F73B6D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Воспитанник2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9-46D3-BBFA-6C81F73B6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15392"/>
        <c:axId val="23686528"/>
        <c:axId val="0"/>
      </c:bar3DChart>
      <c:catAx>
        <c:axId val="2271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23686528"/>
        <c:crosses val="autoZero"/>
        <c:auto val="1"/>
        <c:lblAlgn val="ctr"/>
        <c:lblOffset val="100"/>
        <c:noMultiLvlLbl val="0"/>
      </c:catAx>
      <c:valAx>
        <c:axId val="2368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22715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8000" t="-12000" r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450506"/>
          </a:xfrm>
        </p:spPr>
        <p:txBody>
          <a:bodyPr>
            <a:normAutofit/>
          </a:bodyPr>
          <a:lstStyle/>
          <a:p>
            <a:r>
              <a:rPr lang="ru-RU" dirty="0"/>
              <a:t>«Формирование фонематического восприятия </a:t>
            </a:r>
            <a:r>
              <a:rPr lang="ru-RU" dirty="0" smtClean="0"/>
              <a:t>у детей </a:t>
            </a:r>
            <a:r>
              <a:rPr lang="ru-RU" dirty="0"/>
              <a:t>дошкольного возраста с задержкой психического развития посредством дидактических игр»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60212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5097958"/>
            <a:ext cx="1870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учитель-логопед </a:t>
            </a:r>
          </a:p>
          <a:p>
            <a:r>
              <a:rPr lang="ru-RU" dirty="0" smtClean="0"/>
              <a:t>Шефер Н.В.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188640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МБДОУ «Детский сад «Сказка»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3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76" y="2420888"/>
            <a:ext cx="4762522" cy="2675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08216"/>
            <a:ext cx="4743706" cy="2662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5"/>
            <a:ext cx="4680520" cy="30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060848"/>
            <a:ext cx="4710315" cy="3083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3"/>
            <a:ext cx="4752592" cy="3042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8463"/>
            <a:ext cx="4752592" cy="31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544" y="188640"/>
            <a:ext cx="7224744" cy="6497960"/>
            <a:chOff x="467544" y="188640"/>
            <a:chExt cx="7224744" cy="649796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9" r="6201" b="2750"/>
            <a:stretch/>
          </p:blipFill>
          <p:spPr>
            <a:xfrm>
              <a:off x="3131840" y="188640"/>
              <a:ext cx="2175526" cy="330322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" t="2461" r="8852"/>
            <a:stretch/>
          </p:blipFill>
          <p:spPr>
            <a:xfrm>
              <a:off x="5580112" y="188640"/>
              <a:ext cx="2112176" cy="330322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88640"/>
              <a:ext cx="2212306" cy="330322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5" r="13238"/>
            <a:stretch/>
          </p:blipFill>
          <p:spPr>
            <a:xfrm>
              <a:off x="467544" y="3573016"/>
              <a:ext cx="2212306" cy="298609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72" y="3573016"/>
              <a:ext cx="2137994" cy="3113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52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792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Уровень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фонематического </a:t>
            </a:r>
            <a:r>
              <a:rPr lang="ru-RU" b="1" dirty="0"/>
              <a:t>восприятия у детей с ЗПР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88359667"/>
              </p:ext>
            </p:extLst>
          </p:nvPr>
        </p:nvGraphicFramePr>
        <p:xfrm>
          <a:off x="611560" y="1124744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2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363272" cy="417646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Выявлена положительная динамика в формировании фонематического восприятия у детей дошкольного возраста с задержкой психического развития; 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Систематическое применение дидактических игр способствует общему речевому развитию ребенка.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11247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Выводы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744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986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Задержка </a:t>
            </a:r>
            <a:r>
              <a:rPr lang="ru-RU" sz="3600" dirty="0"/>
              <a:t>психического развития  является одной из наиболее частых форм нарушений психического онтогенеза.   </a:t>
            </a:r>
          </a:p>
          <a:p>
            <a:pPr marL="0" indent="0" algn="just">
              <a:buNone/>
            </a:pPr>
            <a:r>
              <a:rPr lang="ru-RU" sz="3600" dirty="0" smtClean="0"/>
              <a:t>	Речь </a:t>
            </a:r>
            <a:r>
              <a:rPr lang="ru-RU" sz="3600" dirty="0"/>
              <a:t>- ведущая функция, определяющая готовность  ребенка с ЗПР к школьному обучению. 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	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943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Гипотеза. </a:t>
            </a:r>
            <a:r>
              <a:rPr lang="ru-RU" dirty="0" smtClean="0"/>
              <a:t>Нормализация  </a:t>
            </a:r>
            <a:r>
              <a:rPr lang="ru-RU" dirty="0"/>
              <a:t>фонематического восприятия у детей с ЗПР будет проходить быстрее, если в коррекционной логопедической  </a:t>
            </a:r>
            <a:r>
              <a:rPr lang="ru-RU" dirty="0" smtClean="0"/>
              <a:t>деятельности </a:t>
            </a:r>
            <a:r>
              <a:rPr lang="ru-RU" dirty="0"/>
              <a:t>будут применяться дидактические игры и упражнения.</a:t>
            </a:r>
          </a:p>
          <a:p>
            <a:pPr marL="0" indent="0" algn="just">
              <a:buNone/>
            </a:pPr>
            <a:r>
              <a:rPr lang="ru-RU" b="1" dirty="0" smtClean="0"/>
              <a:t>Цель:    </a:t>
            </a:r>
            <a:r>
              <a:rPr lang="ru-RU" dirty="0"/>
              <a:t>создать условия для формирования у детей с ЗПР фонематического восприятия, посредством дидактических игр и упражнений.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568952" cy="616530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600" b="1" dirty="0"/>
              <a:t>Задачи: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провести </a:t>
            </a:r>
            <a:r>
              <a:rPr lang="ru-RU" sz="3000" dirty="0"/>
              <a:t>диагностику фонематического восприятия у детей </a:t>
            </a:r>
            <a:r>
              <a:rPr lang="ru-RU" sz="3000" dirty="0" smtClean="0"/>
              <a:t>с </a:t>
            </a:r>
            <a:r>
              <a:rPr lang="ru-RU" sz="3000" dirty="0"/>
              <a:t>задержкой психического развития;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составить </a:t>
            </a:r>
            <a:r>
              <a:rPr lang="ru-RU" sz="3000" dirty="0"/>
              <a:t>перспективное планирование дидактических игр </a:t>
            </a:r>
            <a:r>
              <a:rPr lang="ru-RU" sz="3000" dirty="0" smtClean="0"/>
              <a:t>по </a:t>
            </a:r>
            <a:r>
              <a:rPr lang="ru-RU" sz="3000" dirty="0"/>
              <a:t>развитию фонематического восприятия у детей с ЗПР;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организовать </a:t>
            </a:r>
            <a:r>
              <a:rPr lang="ru-RU" sz="3000" dirty="0"/>
              <a:t>коррекционно-развивающую работу с детьми с задержкой психического развития с использованием комплекса дидактических игр и упражнений.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способствовать </a:t>
            </a:r>
            <a:r>
              <a:rPr lang="ru-RU" sz="3000" dirty="0"/>
              <a:t>формированию фонематического восприятия у детей с ЗПР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4108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Предполагаемый результат:</a:t>
            </a:r>
          </a:p>
          <a:p>
            <a:r>
              <a:rPr lang="ru-RU" dirty="0" smtClean="0"/>
              <a:t>составлено </a:t>
            </a:r>
            <a:r>
              <a:rPr lang="ru-RU" dirty="0"/>
              <a:t>перспективное планирование дидактических игр для педагогической работы по развитию фонематического восприятия у детей с ЗПР;</a:t>
            </a:r>
          </a:p>
          <a:p>
            <a:r>
              <a:rPr lang="ru-RU" dirty="0" smtClean="0"/>
              <a:t>создана </a:t>
            </a:r>
            <a:r>
              <a:rPr lang="ru-RU" dirty="0"/>
              <a:t>картотека дидактических игр на формирование фонематического восприятия у детей с ЗПР;</a:t>
            </a:r>
          </a:p>
          <a:p>
            <a:r>
              <a:rPr lang="ru-RU" dirty="0" smtClean="0"/>
              <a:t>дети </a:t>
            </a:r>
            <a:r>
              <a:rPr lang="ru-RU" dirty="0"/>
              <a:t>с ЗПР дифференцируют оппозиционные звуки на слух, овладели звуковым анализом и синтезом.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2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63" y="332656"/>
            <a:ext cx="8229600" cy="1354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 первом </a:t>
            </a:r>
            <a:r>
              <a:rPr lang="ru-RU" sz="3600" b="1" dirty="0"/>
              <a:t>этапе и этапе завершения велась диагностическая работа.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Цель: выявить уровень </a:t>
            </a:r>
            <a:r>
              <a:rPr lang="ru-RU" dirty="0" err="1"/>
              <a:t>сформированности</a:t>
            </a:r>
            <a:r>
              <a:rPr lang="ru-RU" dirty="0"/>
              <a:t> фонематического восприятия у детей  с ЗПР.</a:t>
            </a:r>
            <a:br>
              <a:rPr lang="ru-RU" dirty="0"/>
            </a:br>
            <a:r>
              <a:rPr lang="ru-RU" dirty="0"/>
              <a:t>Основные задачи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проведение обследования детей с задержкой психического развития,  для выявления особенностей развития фонематического восприятия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составление перспективного планирования и проведения коррекции фонематического восприятия с детьми с ЗПР;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	сравнительный анализ результатов  диагностики.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00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Коррекционные мероприятия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Цель</a:t>
            </a:r>
            <a:r>
              <a:rPr lang="ru-RU" sz="2400" b="1" dirty="0"/>
              <a:t>: </a:t>
            </a:r>
            <a:r>
              <a:rPr lang="ru-RU" sz="2400" dirty="0"/>
              <a:t>создать условия для формирования фонематического восприятия у детей с задержкой психического развития.</a:t>
            </a:r>
          </a:p>
          <a:p>
            <a:pPr marL="0" indent="0">
              <a:buNone/>
            </a:pPr>
            <a:r>
              <a:rPr lang="ru-RU" sz="2400" b="1" dirty="0"/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	развитие фонематического восприятия, результатом которого должно стать общее повышение уровня речевого развития у детей с задержкой психического развития;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	развитие фонематического восприятия через дидактические игры, в результате – повышение уровня психического развития детей с задержкой психического развития.</a:t>
            </a:r>
          </a:p>
          <a:p>
            <a:pPr marL="0" indent="0">
              <a:buNone/>
            </a:pPr>
            <a:r>
              <a:rPr lang="ru-RU" sz="2400" dirty="0"/>
              <a:t>Для реализации </a:t>
            </a:r>
            <a:r>
              <a:rPr lang="ru-RU" sz="2400" dirty="0" smtClean="0"/>
              <a:t>задач</a:t>
            </a:r>
            <a:r>
              <a:rPr lang="ru-RU" sz="2400" dirty="0"/>
              <a:t>, на практике проводились логопедические занятия с использованием дидактических игр.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145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Коррекционные мероприятия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742" y="1416935"/>
            <a:ext cx="8229600" cy="51804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На </a:t>
            </a:r>
            <a:r>
              <a:rPr lang="ru-RU" dirty="0"/>
              <a:t>основе данных обследования детей и поставленных задач, было составлено примерное перспективное </a:t>
            </a:r>
            <a:r>
              <a:rPr lang="ru-RU" dirty="0" smtClean="0"/>
              <a:t>планирование, в </a:t>
            </a:r>
            <a:r>
              <a:rPr lang="ru-RU" dirty="0"/>
              <a:t>котором учитывались особенности развития фонематического восприятия у детей с задержкой психического развития, а также учитывались программные задачи для детей с ЗПР (программа Л.Б. </a:t>
            </a:r>
            <a:r>
              <a:rPr lang="ru-RU" dirty="0" err="1"/>
              <a:t>Баряевой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/>
              <a:t>	Задания </a:t>
            </a:r>
            <a:r>
              <a:rPr lang="ru-RU" dirty="0"/>
              <a:t>и игры были взяты из следующих источников:  Катаева А. А., </a:t>
            </a:r>
            <a:r>
              <a:rPr lang="ru-RU" dirty="0" err="1"/>
              <a:t>Стребелева</a:t>
            </a:r>
            <a:r>
              <a:rPr lang="ru-RU" dirty="0"/>
              <a:t> Е.А. «Дидактические игры в обучении дошкольников с отклонениями в развитии», Селиверстов В.И. «Игры в логопедической работе с детьми», </a:t>
            </a:r>
            <a:r>
              <a:rPr lang="ru-RU" dirty="0" err="1"/>
              <a:t>Гадасина</a:t>
            </a:r>
            <a:r>
              <a:rPr lang="ru-RU" dirty="0"/>
              <a:t> Л.Я. «Звуки на все руки</a:t>
            </a:r>
            <a:r>
              <a:rPr lang="ru-RU" dirty="0" smtClean="0"/>
              <a:t>» и др.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Занятия </a:t>
            </a:r>
            <a:r>
              <a:rPr lang="ru-RU" dirty="0"/>
              <a:t>с </a:t>
            </a:r>
            <a:r>
              <a:rPr lang="ru-RU" dirty="0" smtClean="0"/>
              <a:t>использованием </a:t>
            </a:r>
            <a:r>
              <a:rPr lang="ru-RU" dirty="0"/>
              <a:t>игр и упражнений проводились 3 раза в неделю в первой половине дня. </a:t>
            </a:r>
          </a:p>
        </p:txBody>
      </p:sp>
    </p:spTree>
    <p:extLst>
      <p:ext uri="{BB962C8B-B14F-4D97-AF65-F5344CB8AC3E}">
        <p14:creationId xmlns:p14="http://schemas.microsoft.com/office/powerpoint/2010/main" val="5190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5020881" cy="2826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924164" cy="2770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130"/>
            <a:ext cx="49241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256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«Формирование фонематического восприятия у детей дошкольного возраста с задержкой психического развития посредством дидактических игр»</vt:lpstr>
      <vt:lpstr>Актуальность </vt:lpstr>
      <vt:lpstr>Презентация PowerPoint</vt:lpstr>
      <vt:lpstr>Презентация PowerPoint</vt:lpstr>
      <vt:lpstr>Презентация PowerPoint</vt:lpstr>
      <vt:lpstr>На первом этапе и этапе завершения велась диагностическая работа. </vt:lpstr>
      <vt:lpstr>Коррекционные мероприятия </vt:lpstr>
      <vt:lpstr>Коррекционные мероприятия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Шефер Наталья</cp:lastModifiedBy>
  <cp:revision>67</cp:revision>
  <dcterms:created xsi:type="dcterms:W3CDTF">2018-05-28T09:17:33Z</dcterms:created>
  <dcterms:modified xsi:type="dcterms:W3CDTF">2019-06-06T10:06:36Z</dcterms:modified>
</cp:coreProperties>
</file>