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9"/>
  </p:notesMasterIdLst>
  <p:sldIdLst>
    <p:sldId id="256" r:id="rId2"/>
    <p:sldId id="257" r:id="rId3"/>
    <p:sldId id="262" r:id="rId4"/>
    <p:sldId id="271" r:id="rId5"/>
    <p:sldId id="263" r:id="rId6"/>
    <p:sldId id="264" r:id="rId7"/>
    <p:sldId id="265" r:id="rId8"/>
    <p:sldId id="266" r:id="rId9"/>
    <p:sldId id="272" r:id="rId10"/>
    <p:sldId id="273" r:id="rId11"/>
    <p:sldId id="274" r:id="rId12"/>
    <p:sldId id="275" r:id="rId13"/>
    <p:sldId id="276" r:id="rId14"/>
    <p:sldId id="258" r:id="rId15"/>
    <p:sldId id="259" r:id="rId16"/>
    <p:sldId id="260" r:id="rId17"/>
    <p:sldId id="261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-7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23AB7-E0E9-4B11-92B9-A66675A3BAB2}" type="datetimeFigureOut">
              <a:rPr lang="ru-RU" smtClean="0"/>
              <a:t>27.01.2020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13620-249E-4115-968C-F9E881D45DB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9994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288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456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8507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6551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043730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32543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872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580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705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267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750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909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725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9565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956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072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B3C878-E8D3-470E-BCA2-336E47A74C44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7DB3919-655E-4446-9ECF-C042322A634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435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47635" y="4943474"/>
            <a:ext cx="8796565" cy="1646302"/>
          </a:xfrm>
        </p:spPr>
        <p:txBody>
          <a:bodyPr/>
          <a:lstStyle/>
          <a:p>
            <a:pPr algn="ctr"/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Портфолио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воспитателя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М    МБДОУ «Детский сад 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«Сказка»</a:t>
            </a:r>
            <a:br>
              <a:rPr lang="ru-RU" sz="48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</a:rPr>
              <a:t>Колгашкиной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Марины Николаевны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86" y="185737"/>
            <a:ext cx="3323898" cy="4757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7531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245" y="269891"/>
            <a:ext cx="4684583" cy="6246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2743" y="286691"/>
            <a:ext cx="4688115" cy="6250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72" y="232228"/>
            <a:ext cx="4949371" cy="6599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47543" y="246742"/>
            <a:ext cx="4880430" cy="6507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6926" y="203197"/>
            <a:ext cx="4827817" cy="643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7028" y="244323"/>
            <a:ext cx="4818743" cy="642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056" y="246744"/>
            <a:ext cx="4876801" cy="650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4972" y="265759"/>
            <a:ext cx="4920342" cy="6560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Использование образовательных технологий: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err="1" smtClean="0">
                <a:solidFill>
                  <a:srgbClr val="002060"/>
                </a:solidFill>
              </a:rPr>
              <a:t>здоровьесберегающие</a:t>
            </a: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dirty="0">
                <a:solidFill>
                  <a:srgbClr val="002060"/>
                </a:solidFill>
              </a:rPr>
              <a:t>технологии;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технологии </a:t>
            </a:r>
            <a:r>
              <a:rPr lang="ru-RU" sz="2400" dirty="0">
                <a:solidFill>
                  <a:srgbClr val="002060"/>
                </a:solidFill>
              </a:rPr>
              <a:t>проектной деятельности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</a:rPr>
              <a:t>исследовательской деятельности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информационно-коммуникационные </a:t>
            </a:r>
            <a:r>
              <a:rPr lang="ru-RU" sz="2400" dirty="0">
                <a:solidFill>
                  <a:srgbClr val="002060"/>
                </a:solidFill>
              </a:rPr>
              <a:t>технологии;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личностно-ориентированные </a:t>
            </a:r>
            <a:r>
              <a:rPr lang="ru-RU" sz="2400" dirty="0">
                <a:solidFill>
                  <a:srgbClr val="002060"/>
                </a:solidFill>
              </a:rPr>
              <a:t>технологии;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технология </a:t>
            </a:r>
            <a:r>
              <a:rPr lang="ru-RU" sz="2400" dirty="0">
                <a:solidFill>
                  <a:srgbClr val="002060"/>
                </a:solidFill>
              </a:rPr>
              <a:t>портфолио дошкольника и воспитателя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игровая </a:t>
            </a:r>
            <a:r>
              <a:rPr lang="ru-RU" sz="2400" dirty="0">
                <a:solidFill>
                  <a:srgbClr val="002060"/>
                </a:solidFill>
              </a:rPr>
              <a:t>технология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975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4363" y="188686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Темы открытых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мероприятий.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3367672"/>
              </p:ext>
            </p:extLst>
          </p:nvPr>
        </p:nvGraphicFramePr>
        <p:xfrm>
          <a:off x="391886" y="983134"/>
          <a:ext cx="10174513" cy="5597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49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80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9150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47833">
                <a:tc>
                  <a:txBody>
                    <a:bodyPr/>
                    <a:lstStyle/>
                    <a:p>
                      <a:r>
                        <a:rPr lang="ru-RU" dirty="0" smtClean="0"/>
                        <a:t>ОО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Тема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Дата проведения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3271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Доклад- презентация по теме «Формирование математических представлений у детей с ОВЗ посредством дидактических игр» Итоговый педагогический совет ДОУ.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Май, 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15098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Познавательное</a:t>
                      </a:r>
                      <a:r>
                        <a:rPr lang="ru-RU" sz="1400" baseline="0" dirty="0" smtClean="0"/>
                        <a:t>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err="1" smtClean="0"/>
                        <a:t>Квест</a:t>
                      </a:r>
                      <a:r>
                        <a:rPr lang="ru-RU" sz="1400" baseline="0" dirty="0" smtClean="0"/>
                        <a:t> игра «</a:t>
                      </a:r>
                      <a:r>
                        <a:rPr lang="ru-RU" sz="1400" baseline="0" dirty="0" err="1" smtClean="0"/>
                        <a:t>Фиксики</a:t>
                      </a:r>
                      <a:r>
                        <a:rPr lang="ru-RU" sz="1400" baseline="0" dirty="0" smtClean="0"/>
                        <a:t> и дети» Семинар «Реализация проекта по финансовой грамотности в условиях сетевого взаимодействия ДОУ и школы.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Май, 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44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Речевое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Звуковая культура речи. Звук </a:t>
                      </a:r>
                      <a:r>
                        <a:rPr lang="ru-RU" sz="1400" dirty="0" smtClean="0"/>
                        <a:t>И</a:t>
                      </a:r>
                      <a:r>
                        <a:rPr lang="ru-RU" sz="1400" baseline="0" dirty="0" smtClean="0"/>
                        <a:t> НОД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Ноябрь, 2019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14450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Презентация опыта работы на краевом семинаре « Доступность качественного образования: условия и возможности для развития. Реализация Стандарта дошкольного образования в Алтайском крае».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Ноябрь 2019 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986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4437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Познавательное развитие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«Великие математики» НОД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Февраль, </a:t>
                      </a:r>
                      <a:r>
                        <a:rPr lang="ru-RU" sz="1400" dirty="0" smtClean="0"/>
                        <a:t>2020 </a:t>
                      </a:r>
                      <a:r>
                        <a:rPr lang="ru-RU" sz="1400" dirty="0" smtClean="0"/>
                        <a:t>г.</a:t>
                      </a: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8844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Взаимодействие с родителями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872" y="1603377"/>
            <a:ext cx="8596668" cy="3880773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Беседы</a:t>
            </a:r>
          </a:p>
          <a:p>
            <a:r>
              <a:rPr lang="ru-RU" sz="2400" b="1" dirty="0" smtClean="0"/>
              <a:t>Консультации</a:t>
            </a:r>
          </a:p>
          <a:p>
            <a:r>
              <a:rPr lang="ru-RU" sz="2400" b="1" dirty="0" smtClean="0"/>
              <a:t>Родительские встречи</a:t>
            </a:r>
          </a:p>
          <a:p>
            <a:r>
              <a:rPr lang="ru-RU" sz="2400" b="1" dirty="0" smtClean="0"/>
              <a:t>Совместные праздники</a:t>
            </a:r>
          </a:p>
          <a:p>
            <a:r>
              <a:rPr lang="ru-RU" sz="2400" b="1" dirty="0" smtClean="0"/>
              <a:t>Участие в конкурсах</a:t>
            </a:r>
          </a:p>
          <a:p>
            <a:r>
              <a:rPr lang="ru-RU" sz="2400" b="1" dirty="0" smtClean="0"/>
              <a:t>Участие в социальных акциях</a:t>
            </a:r>
          </a:p>
          <a:p>
            <a:r>
              <a:rPr lang="ru-RU" sz="2400" b="1" dirty="0" smtClean="0"/>
              <a:t>Сетевое взаимодействие (создание группы в соц. </a:t>
            </a:r>
            <a:r>
              <a:rPr lang="ru-RU" sz="2400" b="1" dirty="0"/>
              <a:t>с</a:t>
            </a:r>
            <a:r>
              <a:rPr lang="ru-RU" sz="2400" b="1" dirty="0" smtClean="0"/>
              <a:t>ети)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13243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Разработка и реализация проектов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2060"/>
                </a:solidFill>
              </a:rPr>
              <a:t>«Люби и знай – родной свой край», 2017 год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«Мой город – чистый город», 2017год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«Веселая математика», 2018 год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«Здравствуй школа», 2019 год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«Маленький финансист», 2019 год 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22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Общие сведения: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57351"/>
            <a:ext cx="8596668" cy="4555462"/>
          </a:xfrm>
        </p:spPr>
        <p:txBody>
          <a:bodyPr>
            <a:normAutofit lnSpcReduction="10000"/>
          </a:bodyPr>
          <a:lstStyle/>
          <a:p>
            <a:r>
              <a:rPr lang="ru-RU" sz="2400" b="1" dirty="0" smtClean="0"/>
              <a:t>Дата рождения - 30.07.1974 г.</a:t>
            </a:r>
          </a:p>
          <a:p>
            <a:r>
              <a:rPr lang="ru-RU" sz="2400" b="1" dirty="0" smtClean="0"/>
              <a:t>Образование – высшее педагогическое, ГОУ ВПО «БПГУ им. В.М. Шукшина», 2008 год</a:t>
            </a:r>
          </a:p>
          <a:p>
            <a:r>
              <a:rPr lang="ru-RU" sz="2400" b="1" dirty="0" smtClean="0"/>
              <a:t>Специальность – Педагогика и психология</a:t>
            </a:r>
          </a:p>
          <a:p>
            <a:r>
              <a:rPr lang="ru-RU" sz="2400" b="1" dirty="0" smtClean="0"/>
              <a:t>Стаж работы:</a:t>
            </a:r>
          </a:p>
          <a:p>
            <a:pPr marL="0" indent="0">
              <a:buNone/>
            </a:pPr>
            <a:r>
              <a:rPr lang="ru-RU" sz="2400" b="1" dirty="0"/>
              <a:t> </a:t>
            </a:r>
            <a:r>
              <a:rPr lang="ru-RU" sz="2400" b="1" dirty="0" smtClean="0"/>
              <a:t>     общий </a:t>
            </a:r>
            <a:r>
              <a:rPr lang="ru-RU" sz="2400" b="1" dirty="0"/>
              <a:t>педагогический – </a:t>
            </a:r>
            <a:r>
              <a:rPr lang="ru-RU" sz="2400" b="1" dirty="0" smtClean="0"/>
              <a:t>9 </a:t>
            </a:r>
            <a:r>
              <a:rPr lang="ru-RU" sz="2400" b="1" dirty="0"/>
              <a:t>лет</a:t>
            </a:r>
          </a:p>
          <a:p>
            <a:pPr marL="0" indent="0">
              <a:buNone/>
            </a:pPr>
            <a:r>
              <a:rPr lang="ru-RU" sz="2400" b="1" dirty="0"/>
              <a:t>      в данном учреждении – </a:t>
            </a:r>
            <a:r>
              <a:rPr lang="ru-RU" sz="2400" b="1" dirty="0" smtClean="0"/>
              <a:t>8 лет</a:t>
            </a:r>
          </a:p>
          <a:p>
            <a:r>
              <a:rPr lang="ru-RU" sz="2400" b="1" dirty="0"/>
              <a:t>Квалификационная категория – </a:t>
            </a:r>
            <a:r>
              <a:rPr lang="ru-RU" sz="2400" b="1" dirty="0" smtClean="0"/>
              <a:t>высшая, 2017 </a:t>
            </a:r>
            <a:r>
              <a:rPr lang="ru-RU" sz="2400" b="1" dirty="0"/>
              <a:t>год</a:t>
            </a:r>
          </a:p>
          <a:p>
            <a:endParaRPr lang="ru-RU" b="1" dirty="0" smtClean="0"/>
          </a:p>
          <a:p>
            <a:pPr marL="0" indent="0">
              <a:buNone/>
            </a:pPr>
            <a:r>
              <a:rPr lang="ru-RU" b="1" dirty="0"/>
              <a:t> </a:t>
            </a:r>
            <a:r>
              <a:rPr lang="ru-RU" b="1" dirty="0" smtClean="0"/>
              <a:t>     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26191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959"/>
            <a:ext cx="10287000" cy="6843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9720656" flipV="1">
            <a:off x="1208020" y="1846399"/>
            <a:ext cx="8596668" cy="2115889"/>
          </a:xfrm>
        </p:spPr>
        <p:txBody>
          <a:bodyPr/>
          <a:lstStyle/>
          <a:p>
            <a:r>
              <a:rPr lang="ru-RU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Повышение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квалификации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08620" y="1280160"/>
            <a:ext cx="4183380" cy="5577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47478" y="615104"/>
            <a:ext cx="4099242" cy="546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126230" cy="550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" y="144840"/>
            <a:ext cx="9281160" cy="642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8610"/>
            <a:ext cx="8732520" cy="6549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rot="20415959">
            <a:off x="1259338" y="2696718"/>
            <a:ext cx="761738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Награды и достижения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20200120_0935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560" y="5080"/>
            <a:ext cx="5139690" cy="6852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210</TotalTime>
  <Words>272</Words>
  <Application>Microsoft Office PowerPoint</Application>
  <PresentationFormat>Произвольный</PresentationFormat>
  <Paragraphs>52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Грань</vt:lpstr>
      <vt:lpstr>Портфолио  воспитателя  М    МБДОУ «Детский сад  «Сказка»  Колгашкиной  Марины Николаевны</vt:lpstr>
      <vt:lpstr>Общие сведения:</vt:lpstr>
      <vt:lpstr>Презентация PowerPoint</vt:lpstr>
      <vt:lpstr>Повышение квалификации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Использование образовательных технологий:</vt:lpstr>
      <vt:lpstr>Темы открытых  мероприятий. </vt:lpstr>
      <vt:lpstr>Взаимодействие с родителями</vt:lpstr>
      <vt:lpstr>Разработка и реализация проектов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 воспитателя  М    МБДОУ «Детский сад  «Сказка»  Колгашкиной  Марины Николаевны</dc:title>
  <dc:creator>Ольга Чумакина</dc:creator>
  <cp:lastModifiedBy>Windows User</cp:lastModifiedBy>
  <cp:revision>24</cp:revision>
  <dcterms:created xsi:type="dcterms:W3CDTF">2017-02-04T07:47:34Z</dcterms:created>
  <dcterms:modified xsi:type="dcterms:W3CDTF">2020-01-27T03:19:11Z</dcterms:modified>
</cp:coreProperties>
</file>